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2E6CCC-DE70-4C33-B221-852C4A5D1D2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B91225-0DB8-499A-A0E4-11671BD9C2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16" y="1124744"/>
            <a:ext cx="5313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Мы рады приветствовать Вас в МКДОУ  Аннинский детский сад №7 ОРВ.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ариса\Downloads\для презе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841806" y="6376988"/>
            <a:ext cx="59181" cy="52408"/>
          </a:xfrm>
          <a:prstGeom prst="rect">
            <a:avLst/>
          </a:prstGeom>
          <a:noFill/>
        </p:spPr>
      </p:pic>
      <p:pic>
        <p:nvPicPr>
          <p:cNvPr id="5" name="Рисунок 4" descr="ребё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971042"/>
            <a:ext cx="3500462" cy="27972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365" y="802295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езен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04251"/>
            <a:ext cx="3751373" cy="45206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резен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20" y="2319395"/>
            <a:ext cx="4527828" cy="33958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8500"/>
            <a:ext cx="7620000" cy="5461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-252535" y="116632"/>
            <a:ext cx="10729192" cy="6484618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66"/>
                </a:solidFill>
                <a:latin typeface="TruthCYR Ultra" pitchFamily="50" charset="-52"/>
              </a:rPr>
              <a:t>Мы Вам рады!</a:t>
            </a:r>
          </a:p>
          <a:p>
            <a:pPr algn="ctr"/>
            <a:r>
              <a:rPr lang="ru-RU" sz="4000" b="1" dirty="0">
                <a:solidFill>
                  <a:srgbClr val="FF0066"/>
                </a:solidFill>
                <a:latin typeface="TruthCYR Ultra" pitchFamily="50" charset="-52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0066"/>
                </a:solidFill>
                <a:latin typeface="TruthCYR Ultra" pitchFamily="50" charset="-52"/>
              </a:rPr>
              <a:t>Мы Вас </a:t>
            </a:r>
            <a:r>
              <a:rPr lang="ru-RU" sz="4000" b="1" dirty="0" smtClean="0">
                <a:solidFill>
                  <a:srgbClr val="FF0066"/>
                </a:solidFill>
                <a:latin typeface="TruthCYR Ultra" pitchFamily="50" charset="-52"/>
              </a:rPr>
              <a:t>ждём</a:t>
            </a:r>
            <a:r>
              <a:rPr lang="en-US" sz="4000" b="1" dirty="0" smtClean="0">
                <a:solidFill>
                  <a:srgbClr val="FF0066"/>
                </a:solidFill>
                <a:latin typeface="TruthCYR Ultra" pitchFamily="50" charset="-52"/>
              </a:rPr>
              <a:t>!</a:t>
            </a:r>
            <a:endParaRPr lang="ru-RU" sz="4000" b="1" dirty="0">
              <a:solidFill>
                <a:srgbClr val="FF0066"/>
              </a:solidFill>
              <a:latin typeface="TruthCYR Ultra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ownloads\картинки к презентации\малыш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144000" y="6476999"/>
            <a:ext cx="140274" cy="105618"/>
          </a:xfrm>
          <a:prstGeom prst="rect">
            <a:avLst/>
          </a:prstGeom>
          <a:noFill/>
        </p:spPr>
      </p:pic>
      <p:pic>
        <p:nvPicPr>
          <p:cNvPr id="5" name="Picture 3" descr="C:\Users\лариса\Downloads\для презен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1569500"/>
            <a:ext cx="5468708" cy="4842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14348" y="35716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Ребенок - зеркало семьи; как в капле воды отражается солнце, так в детях отражается нравственная чистота матери и отца. /</a:t>
            </a:r>
            <a:r>
              <a:rPr lang="ru-RU" sz="2400" b="1" i="1" dirty="0" smtClean="0">
                <a:solidFill>
                  <a:srgbClr val="FF0000"/>
                </a:solidFill>
              </a:rPr>
              <a:t>Василий Сухомлинский</a:t>
            </a:r>
            <a:r>
              <a:rPr lang="ru-RU" sz="2400" b="1" dirty="0" smtClean="0">
                <a:solidFill>
                  <a:srgbClr val="FF0000"/>
                </a:solidFill>
              </a:rPr>
              <a:t>/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зен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6632"/>
            <a:ext cx="3929090" cy="3158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презе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8" y="234219"/>
            <a:ext cx="4478342" cy="2988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83768" y="400050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Сердце матери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вселенская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бездна любви, заботы и всепрощения.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Леонид С.Сухоруков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428604"/>
            <a:ext cx="680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 контакты и социальные навыки.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ля презен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4602502" cy="30549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презен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643314"/>
            <a:ext cx="4873681" cy="30135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188640"/>
            <a:ext cx="372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Эмоции ребёнка.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риса\Downloads\для презе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501089" y="6330098"/>
            <a:ext cx="60959" cy="45719"/>
          </a:xfrm>
          <a:prstGeom prst="rect">
            <a:avLst/>
          </a:prstGeom>
          <a:noFill/>
        </p:spPr>
      </p:pic>
      <p:pic>
        <p:nvPicPr>
          <p:cNvPr id="6" name="Рисунок 5" descr="презен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06579"/>
            <a:ext cx="3533807" cy="25443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през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623" y="371335"/>
            <a:ext cx="4154094" cy="2914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презен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974" y="1131595"/>
            <a:ext cx="2952750" cy="4438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презен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3986228"/>
            <a:ext cx="3429024" cy="25717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презен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2894" y="3871939"/>
            <a:ext cx="3871940" cy="2419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857232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 и познавательная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двигательность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езе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14" y="1345399"/>
            <a:ext cx="4423006" cy="30804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презен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89012"/>
            <a:ext cx="4680520" cy="31698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857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езен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56" y="758950"/>
            <a:ext cx="3524471" cy="2646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резен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50946"/>
            <a:ext cx="4106728" cy="37556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презе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407" y="3645024"/>
            <a:ext cx="3929090" cy="28291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57166"/>
            <a:ext cx="467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 и ночи.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езен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52" y="1035025"/>
            <a:ext cx="4127530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резен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83" y="224013"/>
            <a:ext cx="3059330" cy="3539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презен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692273"/>
            <a:ext cx="2929296" cy="2914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57148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Аппетит.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езен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691" y="360628"/>
            <a:ext cx="3643308" cy="22790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презен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1" y="1700808"/>
            <a:ext cx="3000396" cy="37386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резен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926" y="4295845"/>
            <a:ext cx="3705034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презен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64" y="1094700"/>
            <a:ext cx="2714644" cy="27092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презен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714752"/>
            <a:ext cx="2464611" cy="30007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92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Windows User</cp:lastModifiedBy>
  <cp:revision>22</cp:revision>
  <dcterms:created xsi:type="dcterms:W3CDTF">2015-04-26T14:02:03Z</dcterms:created>
  <dcterms:modified xsi:type="dcterms:W3CDTF">2016-05-06T08:59:00Z</dcterms:modified>
</cp:coreProperties>
</file>